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43"/>
    <p:restoredTop autoAdjust="0" sz="94694"/>
  </p:normalViewPr>
  <p:slideViewPr>
    <p:cSldViewPr snapToGrid="0" snapToObjects="1">
      <p:cViewPr varScale="1">
        <p:scale>
          <a:sx d="100" n="161"/>
          <a:sy d="100" n="161"/>
        </p:scale>
        <p:origin x="560" y="200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8" Type="http://schemas.openxmlformats.org/officeDocument/2006/relationships/viewProps" Target="viewProps.xml" /><Relationship Id="rId17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20" Type="http://schemas.openxmlformats.org/officeDocument/2006/relationships/tableStyles" Target="tableStyles.xml" /><Relationship Id="rId19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theme/theme1.xml" Type="http://schemas.openxmlformats.org/officeDocument/2006/relationships/theme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idx="2" sz="half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idx="3" sz="quarter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4" sz="quarter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342900" eaLnBrk="1" hangingPunct="1" latinLnBrk="0" rtl="0">
        <a:spcBef>
          <a:spcPct val="0"/>
        </a:spcBef>
        <a:buNone/>
        <a:defRPr kern="1200" sz="33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typeface="Arial"/>
        <a:buChar char="–"/>
        <a:defRPr kern="1200" sz="210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15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9.png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0.pn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1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2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3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4.pn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.png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.pn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.pn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.png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6.png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7.png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8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Power Analytics User guide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s/UG8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854200" y="1193800"/>
            <a:ext cx="5422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s/UG9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854200" y="1193800"/>
            <a:ext cx="5422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s/UG1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854200" y="1193800"/>
            <a:ext cx="5422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s/UG1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854200" y="1193800"/>
            <a:ext cx="5422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s/UG12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854200" y="1193800"/>
            <a:ext cx="5422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s/UG13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854200" y="1193800"/>
            <a:ext cx="5422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s/UG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562100" y="1193800"/>
            <a:ext cx="60325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s/UG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854200" y="1193800"/>
            <a:ext cx="5422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s/UG2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854200" y="1193800"/>
            <a:ext cx="5422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s/UG3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854200" y="1193800"/>
            <a:ext cx="5422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s/UG4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854200" y="1193800"/>
            <a:ext cx="5422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s/UG5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854200" y="1193800"/>
            <a:ext cx="5422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s/UG6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854200" y="1193800"/>
            <a:ext cx="5422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s/UG7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854200" y="1193800"/>
            <a:ext cx="5422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49</Words>
  <Application>Microsoft Macintosh PowerPoint</Application>
  <PresentationFormat>On-screen Show (16:9)</PresentationFormat>
  <Paragraphs>15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 Analytics User guide</dc:title>
  <dc:creator/>
  <cp:keywords/>
  <dcterms:created xsi:type="dcterms:W3CDTF">2023-04-02T12:33:22Z</dcterms:created>
  <dcterms:modified xsi:type="dcterms:W3CDTF">2023-04-02T12:33:22Z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editor">
    <vt:lpwstr>visual</vt:lpwstr>
  </property>
  <property fmtid="{D5CDD505-2E9C-101B-9397-08002B2CF9AE}" pid="4" name="header-includes">
    <vt:lpwstr/>
  </property>
  <property fmtid="{D5CDD505-2E9C-101B-9397-08002B2CF9AE}" pid="5" name="include-after">
    <vt:lpwstr/>
  </property>
  <property fmtid="{D5CDD505-2E9C-101B-9397-08002B2CF9AE}" pid="6" name="include-before">
    <vt:lpwstr/>
  </property>
  <property fmtid="{D5CDD505-2E9C-101B-9397-08002B2CF9AE}" pid="7" name="labels">
    <vt:lpwstr/>
  </property>
  <property fmtid="{D5CDD505-2E9C-101B-9397-08002B2CF9AE}" pid="8" name="toc-title">
    <vt:lpwstr>Table of contents</vt:lpwstr>
  </property>
  <property fmtid="{D5CDD505-2E9C-101B-9397-08002B2CF9AE}" pid="9" name="website">
    <vt:lpwstr/>
  </property>
</Properties>
</file>